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10"/>
  </p:notesMasterIdLst>
  <p:handoutMasterIdLst>
    <p:handoutMasterId r:id="rId11"/>
  </p:handoutMasterIdLst>
  <p:sldIdLst>
    <p:sldId id="269" r:id="rId6"/>
    <p:sldId id="279" r:id="rId7"/>
    <p:sldId id="280" r:id="rId8"/>
    <p:sldId id="28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31" autoAdjust="0"/>
    <p:restoredTop sz="92381" autoAdjust="0"/>
  </p:normalViewPr>
  <p:slideViewPr>
    <p:cSldViewPr snapToGrid="0" snapToObjects="1">
      <p:cViewPr varScale="1">
        <p:scale>
          <a:sx n="76" d="100"/>
          <a:sy n="76" d="100"/>
        </p:scale>
        <p:origin x="73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san Raymie" userId="53582867b5534b76" providerId="LiveId" clId="{3528724E-DD32-46CF-B6A7-C99767A2AD53}"/>
    <pc:docChg chg="undo custSel addSld delSld modSld">
      <pc:chgData name="Susan Raymie" userId="53582867b5534b76" providerId="LiveId" clId="{3528724E-DD32-46CF-B6A7-C99767A2AD53}" dt="2020-08-30T22:50:17.964" v="2095" actId="404"/>
      <pc:docMkLst>
        <pc:docMk/>
      </pc:docMkLst>
      <pc:sldChg chg="modSp mod">
        <pc:chgData name="Susan Raymie" userId="53582867b5534b76" providerId="LiveId" clId="{3528724E-DD32-46CF-B6A7-C99767A2AD53}" dt="2020-08-30T22:02:34.945" v="1254" actId="688"/>
        <pc:sldMkLst>
          <pc:docMk/>
          <pc:sldMk cId="2355089104" sldId="279"/>
        </pc:sldMkLst>
        <pc:spChg chg="mod">
          <ac:chgData name="Susan Raymie" userId="53582867b5534b76" providerId="LiveId" clId="{3528724E-DD32-46CF-B6A7-C99767A2AD53}" dt="2020-08-30T22:02:34.945" v="1254" actId="688"/>
          <ac:spMkLst>
            <pc:docMk/>
            <pc:sldMk cId="2355089104" sldId="279"/>
            <ac:spMk id="2" creationId="{548BBC08-B119-44D2-A923-A5744D8D86B4}"/>
          </ac:spMkLst>
        </pc:spChg>
        <pc:spChg chg="mod">
          <ac:chgData name="Susan Raymie" userId="53582867b5534b76" providerId="LiveId" clId="{3528724E-DD32-46CF-B6A7-C99767A2AD53}" dt="2020-08-30T21:29:11.640" v="796" actId="20577"/>
          <ac:spMkLst>
            <pc:docMk/>
            <pc:sldMk cId="2355089104" sldId="279"/>
            <ac:spMk id="4" creationId="{AFCBF2F3-08EF-4A50-8AE2-71692C939A2B}"/>
          </ac:spMkLst>
        </pc:spChg>
      </pc:sldChg>
      <pc:sldChg chg="addSp delSp modSp add mod">
        <pc:chgData name="Susan Raymie" userId="53582867b5534b76" providerId="LiveId" clId="{3528724E-DD32-46CF-B6A7-C99767A2AD53}" dt="2020-08-30T21:39:24.207" v="1100" actId="1038"/>
        <pc:sldMkLst>
          <pc:docMk/>
          <pc:sldMk cId="893349988" sldId="280"/>
        </pc:sldMkLst>
        <pc:spChg chg="add del mod">
          <ac:chgData name="Susan Raymie" userId="53582867b5534b76" providerId="LiveId" clId="{3528724E-DD32-46CF-B6A7-C99767A2AD53}" dt="2020-08-30T21:25:32.124" v="599" actId="478"/>
          <ac:spMkLst>
            <pc:docMk/>
            <pc:sldMk cId="893349988" sldId="280"/>
            <ac:spMk id="2" creationId="{548BBC08-B119-44D2-A923-A5744D8D86B4}"/>
          </ac:spMkLst>
        </pc:spChg>
        <pc:spChg chg="mod">
          <ac:chgData name="Susan Raymie" userId="53582867b5534b76" providerId="LiveId" clId="{3528724E-DD32-46CF-B6A7-C99767A2AD53}" dt="2020-08-30T21:28:33.470" v="773" actId="20577"/>
          <ac:spMkLst>
            <pc:docMk/>
            <pc:sldMk cId="893349988" sldId="280"/>
            <ac:spMk id="4" creationId="{AFCBF2F3-08EF-4A50-8AE2-71692C939A2B}"/>
          </ac:spMkLst>
        </pc:spChg>
        <pc:spChg chg="add del">
          <ac:chgData name="Susan Raymie" userId="53582867b5534b76" providerId="LiveId" clId="{3528724E-DD32-46CF-B6A7-C99767A2AD53}" dt="2020-08-30T21:25:27.613" v="597" actId="22"/>
          <ac:spMkLst>
            <pc:docMk/>
            <pc:sldMk cId="893349988" sldId="280"/>
            <ac:spMk id="8" creationId="{6E8EC12D-BE1B-400A-86A3-CDBEBE99BFC0}"/>
          </ac:spMkLst>
        </pc:spChg>
        <pc:spChg chg="add del">
          <ac:chgData name="Susan Raymie" userId="53582867b5534b76" providerId="LiveId" clId="{3528724E-DD32-46CF-B6A7-C99767A2AD53}" dt="2020-08-30T21:25:27.613" v="597" actId="22"/>
          <ac:spMkLst>
            <pc:docMk/>
            <pc:sldMk cId="893349988" sldId="280"/>
            <ac:spMk id="10" creationId="{0D959E3D-600C-408D-97BC-9671D0BD0D6D}"/>
          </ac:spMkLst>
        </pc:spChg>
        <pc:spChg chg="add del">
          <ac:chgData name="Susan Raymie" userId="53582867b5534b76" providerId="LiveId" clId="{3528724E-DD32-46CF-B6A7-C99767A2AD53}" dt="2020-08-30T21:25:27.613" v="597" actId="22"/>
          <ac:spMkLst>
            <pc:docMk/>
            <pc:sldMk cId="893349988" sldId="280"/>
            <ac:spMk id="12" creationId="{827EEC2A-8A0D-4AAC-93FD-5940FD46FFFB}"/>
          </ac:spMkLst>
        </pc:spChg>
        <pc:spChg chg="add del">
          <ac:chgData name="Susan Raymie" userId="53582867b5534b76" providerId="LiveId" clId="{3528724E-DD32-46CF-B6A7-C99767A2AD53}" dt="2020-08-30T21:25:27.613" v="597" actId="22"/>
          <ac:spMkLst>
            <pc:docMk/>
            <pc:sldMk cId="893349988" sldId="280"/>
            <ac:spMk id="14" creationId="{C0CC072C-B55A-4A05-9448-862C0FF04893}"/>
          </ac:spMkLst>
        </pc:spChg>
        <pc:spChg chg="add del">
          <ac:chgData name="Susan Raymie" userId="53582867b5534b76" providerId="LiveId" clId="{3528724E-DD32-46CF-B6A7-C99767A2AD53}" dt="2020-08-30T21:25:27.613" v="597" actId="22"/>
          <ac:spMkLst>
            <pc:docMk/>
            <pc:sldMk cId="893349988" sldId="280"/>
            <ac:spMk id="16" creationId="{FEEDF0E0-9C3D-417A-9E51-6F8639E18355}"/>
          </ac:spMkLst>
        </pc:spChg>
        <pc:spChg chg="add del mod">
          <ac:chgData name="Susan Raymie" userId="53582867b5534b76" providerId="LiveId" clId="{3528724E-DD32-46CF-B6A7-C99767A2AD53}" dt="2020-08-30T21:25:26.213" v="596" actId="478"/>
          <ac:spMkLst>
            <pc:docMk/>
            <pc:sldMk cId="893349988" sldId="280"/>
            <ac:spMk id="18" creationId="{9A3C0940-C620-40F6-BF99-323E61127FF5}"/>
          </ac:spMkLst>
        </pc:spChg>
        <pc:spChg chg="add del mod">
          <ac:chgData name="Susan Raymie" userId="53582867b5534b76" providerId="LiveId" clId="{3528724E-DD32-46CF-B6A7-C99767A2AD53}" dt="2020-08-30T21:25:36.249" v="600" actId="478"/>
          <ac:spMkLst>
            <pc:docMk/>
            <pc:sldMk cId="893349988" sldId="280"/>
            <ac:spMk id="20" creationId="{0005188A-6FC9-415D-A735-BEDF7CD65B98}"/>
          </ac:spMkLst>
        </pc:spChg>
        <pc:spChg chg="add mod">
          <ac:chgData name="Susan Raymie" userId="53582867b5534b76" providerId="LiveId" clId="{3528724E-DD32-46CF-B6A7-C99767A2AD53}" dt="2020-08-30T21:36:47.567" v="969" actId="403"/>
          <ac:spMkLst>
            <pc:docMk/>
            <pc:sldMk cId="893349988" sldId="280"/>
            <ac:spMk id="22" creationId="{4B0DA64E-7B0A-4072-B8F6-7DB01D220FCC}"/>
          </ac:spMkLst>
        </pc:spChg>
        <pc:spChg chg="add mod">
          <ac:chgData name="Susan Raymie" userId="53582867b5534b76" providerId="LiveId" clId="{3528724E-DD32-46CF-B6A7-C99767A2AD53}" dt="2020-08-30T21:26:41.109" v="702" actId="1037"/>
          <ac:spMkLst>
            <pc:docMk/>
            <pc:sldMk cId="893349988" sldId="280"/>
            <ac:spMk id="23" creationId="{0450D73D-4F51-44B8-9E0F-78409FDC2278}"/>
          </ac:spMkLst>
        </pc:spChg>
        <pc:spChg chg="add mod">
          <ac:chgData name="Susan Raymie" userId="53582867b5534b76" providerId="LiveId" clId="{3528724E-DD32-46CF-B6A7-C99767A2AD53}" dt="2020-08-30T21:36:32.616" v="967" actId="403"/>
          <ac:spMkLst>
            <pc:docMk/>
            <pc:sldMk cId="893349988" sldId="280"/>
            <ac:spMk id="24" creationId="{6E8809D0-9576-49EA-9D42-60A5CF3F7B3E}"/>
          </ac:spMkLst>
        </pc:spChg>
        <pc:spChg chg="add mod">
          <ac:chgData name="Susan Raymie" userId="53582867b5534b76" providerId="LiveId" clId="{3528724E-DD32-46CF-B6A7-C99767A2AD53}" dt="2020-08-30T21:39:24.207" v="1100" actId="1038"/>
          <ac:spMkLst>
            <pc:docMk/>
            <pc:sldMk cId="893349988" sldId="280"/>
            <ac:spMk id="25" creationId="{578035FD-496B-4051-85F6-B798197B6207}"/>
          </ac:spMkLst>
        </pc:spChg>
        <pc:spChg chg="add mod">
          <ac:chgData name="Susan Raymie" userId="53582867b5534b76" providerId="LiveId" clId="{3528724E-DD32-46CF-B6A7-C99767A2AD53}" dt="2020-08-30T21:38:23.408" v="1040" actId="1035"/>
          <ac:spMkLst>
            <pc:docMk/>
            <pc:sldMk cId="893349988" sldId="280"/>
            <ac:spMk id="26" creationId="{2F7EC442-F76C-48F3-967A-D02229665B6A}"/>
          </ac:spMkLst>
        </pc:spChg>
        <pc:spChg chg="add mod">
          <ac:chgData name="Susan Raymie" userId="53582867b5534b76" providerId="LiveId" clId="{3528724E-DD32-46CF-B6A7-C99767A2AD53}" dt="2020-08-30T21:34:57.088" v="950" actId="1037"/>
          <ac:spMkLst>
            <pc:docMk/>
            <pc:sldMk cId="893349988" sldId="280"/>
            <ac:spMk id="29" creationId="{E31E68B2-F498-4F91-9703-21A4BEB203AF}"/>
          </ac:spMkLst>
        </pc:spChg>
        <pc:graphicFrameChg chg="add mod">
          <ac:chgData name="Susan Raymie" userId="53582867b5534b76" providerId="LiveId" clId="{3528724E-DD32-46CF-B6A7-C99767A2AD53}" dt="2020-08-30T21:27:52.759" v="754" actId="1035"/>
          <ac:graphicFrameMkLst>
            <pc:docMk/>
            <pc:sldMk cId="893349988" sldId="280"/>
            <ac:graphicFrameMk id="28" creationId="{1CAFD999-102F-466E-B71C-3426D6B16D88}"/>
          </ac:graphicFrameMkLst>
        </pc:graphicFrameChg>
        <pc:picChg chg="add del mod">
          <ac:chgData name="Susan Raymie" userId="53582867b5534b76" providerId="LiveId" clId="{3528724E-DD32-46CF-B6A7-C99767A2AD53}" dt="2020-08-30T21:25:27.613" v="597" actId="22"/>
          <ac:picMkLst>
            <pc:docMk/>
            <pc:sldMk cId="893349988" sldId="280"/>
            <ac:picMk id="6" creationId="{FA9CDDE7-EEA5-426E-B6EA-30BEFB087BBE}"/>
          </ac:picMkLst>
        </pc:picChg>
        <pc:picChg chg="add mod">
          <ac:chgData name="Susan Raymie" userId="53582867b5534b76" providerId="LiveId" clId="{3528724E-DD32-46CF-B6A7-C99767A2AD53}" dt="2020-08-30T21:26:41.109" v="702" actId="1037"/>
          <ac:picMkLst>
            <pc:docMk/>
            <pc:sldMk cId="893349988" sldId="280"/>
            <ac:picMk id="21" creationId="{A8792478-FBC8-4EB0-B0BD-A27CE9775D68}"/>
          </ac:picMkLst>
        </pc:picChg>
      </pc:sldChg>
      <pc:sldChg chg="addSp delSp modSp add mod">
        <pc:chgData name="Susan Raymie" userId="53582867b5534b76" providerId="LiveId" clId="{3528724E-DD32-46CF-B6A7-C99767A2AD53}" dt="2020-08-30T22:50:17.964" v="2095" actId="404"/>
        <pc:sldMkLst>
          <pc:docMk/>
          <pc:sldMk cId="295363727" sldId="281"/>
        </pc:sldMkLst>
        <pc:spChg chg="del mod">
          <ac:chgData name="Susan Raymie" userId="53582867b5534b76" providerId="LiveId" clId="{3528724E-DD32-46CF-B6A7-C99767A2AD53}" dt="2020-08-30T22:01:19.503" v="1105" actId="478"/>
          <ac:spMkLst>
            <pc:docMk/>
            <pc:sldMk cId="295363727" sldId="281"/>
            <ac:spMk id="2" creationId="{548BBC08-B119-44D2-A923-A5744D8D86B4}"/>
          </ac:spMkLst>
        </pc:spChg>
        <pc:spChg chg="mod">
          <ac:chgData name="Susan Raymie" userId="53582867b5534b76" providerId="LiveId" clId="{3528724E-DD32-46CF-B6A7-C99767A2AD53}" dt="2020-08-30T22:31:43.394" v="1692" actId="20577"/>
          <ac:spMkLst>
            <pc:docMk/>
            <pc:sldMk cId="295363727" sldId="281"/>
            <ac:spMk id="4" creationId="{AFCBF2F3-08EF-4A50-8AE2-71692C939A2B}"/>
          </ac:spMkLst>
        </pc:spChg>
        <pc:spChg chg="add del mod">
          <ac:chgData name="Susan Raymie" userId="53582867b5534b76" providerId="LiveId" clId="{3528724E-DD32-46CF-B6A7-C99767A2AD53}" dt="2020-08-30T22:01:22.491" v="1106" actId="478"/>
          <ac:spMkLst>
            <pc:docMk/>
            <pc:sldMk cId="295363727" sldId="281"/>
            <ac:spMk id="6" creationId="{62F999D7-31E5-4C50-A556-9404739BF554}"/>
          </ac:spMkLst>
        </pc:spChg>
        <pc:spChg chg="add mod">
          <ac:chgData name="Susan Raymie" userId="53582867b5534b76" providerId="LiveId" clId="{3528724E-DD32-46CF-B6A7-C99767A2AD53}" dt="2020-08-30T22:46:32.693" v="2073" actId="1035"/>
          <ac:spMkLst>
            <pc:docMk/>
            <pc:sldMk cId="295363727" sldId="281"/>
            <ac:spMk id="8" creationId="{526C3707-4E32-4CCA-9333-6A57FCC538E9}"/>
          </ac:spMkLst>
        </pc:spChg>
        <pc:spChg chg="add del mod">
          <ac:chgData name="Susan Raymie" userId="53582867b5534b76" providerId="LiveId" clId="{3528724E-DD32-46CF-B6A7-C99767A2AD53}" dt="2020-08-30T22:01:56.072" v="1232" actId="478"/>
          <ac:spMkLst>
            <pc:docMk/>
            <pc:sldMk cId="295363727" sldId="281"/>
            <ac:spMk id="8" creationId="{E570C696-0C58-482E-B86E-9F65A7B94B63}"/>
          </ac:spMkLst>
        </pc:spChg>
        <pc:spChg chg="add mod">
          <ac:chgData name="Susan Raymie" userId="53582867b5534b76" providerId="LiveId" clId="{3528724E-DD32-46CF-B6A7-C99767A2AD53}" dt="2020-08-30T22:50:17.964" v="2095" actId="404"/>
          <ac:spMkLst>
            <pc:docMk/>
            <pc:sldMk cId="295363727" sldId="281"/>
            <ac:spMk id="12" creationId="{F07146EC-8A71-4BBF-B54A-DFFCAF0674BC}"/>
          </ac:spMkLst>
        </pc:spChg>
        <pc:spChg chg="add mod">
          <ac:chgData name="Susan Raymie" userId="53582867b5534b76" providerId="LiveId" clId="{3528724E-DD32-46CF-B6A7-C99767A2AD53}" dt="2020-08-30T22:44:18.336" v="2067" actId="27636"/>
          <ac:spMkLst>
            <pc:docMk/>
            <pc:sldMk cId="295363727" sldId="281"/>
            <ac:spMk id="13" creationId="{49E05440-C686-4BE3-8DD7-667ED78E2E5B}"/>
          </ac:spMkLst>
        </pc:spChg>
        <pc:picChg chg="add mod">
          <ac:chgData name="Susan Raymie" userId="53582867b5534b76" providerId="LiveId" clId="{3528724E-DD32-46CF-B6A7-C99767A2AD53}" dt="2020-08-30T22:01:45.012" v="1231" actId="1038"/>
          <ac:picMkLst>
            <pc:docMk/>
            <pc:sldMk cId="295363727" sldId="281"/>
            <ac:picMk id="10" creationId="{39A23258-809B-43F6-852D-DBEF75A603A7}"/>
          </ac:picMkLst>
        </pc:picChg>
      </pc:sldChg>
      <pc:sldChg chg="del">
        <pc:chgData name="Susan Raymie" userId="53582867b5534b76" providerId="LiveId" clId="{3528724E-DD32-46CF-B6A7-C99767A2AD53}" dt="2020-08-30T21:06:41.330" v="130" actId="47"/>
        <pc:sldMkLst>
          <pc:docMk/>
          <pc:sldMk cId="1271615863" sldId="281"/>
        </pc:sldMkLst>
      </pc:sldChg>
      <pc:sldChg chg="new del">
        <pc:chgData name="Susan Raymie" userId="53582867b5534b76" providerId="LiveId" clId="{3528724E-DD32-46CF-B6A7-C99767A2AD53}" dt="2020-08-30T21:40:05.119" v="1102" actId="47"/>
        <pc:sldMkLst>
          <pc:docMk/>
          <pc:sldMk cId="3835757858" sldId="281"/>
        </pc:sldMkLst>
      </pc:sldChg>
      <pc:sldChg chg="new del">
        <pc:chgData name="Susan Raymie" userId="53582867b5534b76" providerId="LiveId" clId="{3528724E-DD32-46CF-B6A7-C99767A2AD53}" dt="2020-08-30T21:39:55.959" v="1101" actId="47"/>
        <pc:sldMkLst>
          <pc:docMk/>
          <pc:sldMk cId="1358510763" sldId="282"/>
        </pc:sldMkLst>
      </pc:sldChg>
      <pc:sldChg chg="del">
        <pc:chgData name="Susan Raymie" userId="53582867b5534b76" providerId="LiveId" clId="{3528724E-DD32-46CF-B6A7-C99767A2AD53}" dt="2020-08-30T21:06:39.030" v="129" actId="47"/>
        <pc:sldMkLst>
          <pc:docMk/>
          <pc:sldMk cId="4129634347" sldId="282"/>
        </pc:sldMkLst>
      </pc:sldChg>
      <pc:sldChg chg="del">
        <pc:chgData name="Susan Raymie" userId="53582867b5534b76" providerId="LiveId" clId="{3528724E-DD32-46CF-B6A7-C99767A2AD53}" dt="2020-08-30T21:06:29.998" v="128" actId="47"/>
        <pc:sldMkLst>
          <pc:docMk/>
          <pc:sldMk cId="3116128495" sldId="284"/>
        </pc:sldMkLst>
      </pc:sldChg>
      <pc:sldChg chg="del">
        <pc:chgData name="Susan Raymie" userId="53582867b5534b76" providerId="LiveId" clId="{3528724E-DD32-46CF-B6A7-C99767A2AD53}" dt="2020-08-30T21:06:27.341" v="127" actId="47"/>
        <pc:sldMkLst>
          <pc:docMk/>
          <pc:sldMk cId="3185202125" sldId="286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B751B6-8808-43F7-810B-7877CAA8CFAE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F57BB38-2638-44FC-A7C1-6F44EFA072E7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400" b="1" dirty="0">
              <a:solidFill>
                <a:srgbClr val="4A452A"/>
              </a:solidFill>
              <a:latin typeface="Arial Narrow" panose="020B0606020202030204" pitchFamily="34" charset="0"/>
            </a:rPr>
            <a:t>C2</a:t>
          </a:r>
        </a:p>
      </dgm:t>
    </dgm:pt>
    <dgm:pt modelId="{59539B2C-E720-48B5-B7A6-E8A99C74E33B}" type="parTrans" cxnId="{4C3F22FD-D686-487A-A0AB-A2AAD5A96257}">
      <dgm:prSet/>
      <dgm:spPr/>
      <dgm:t>
        <a:bodyPr/>
        <a:lstStyle/>
        <a:p>
          <a:endParaRPr lang="en-US"/>
        </a:p>
      </dgm:t>
    </dgm:pt>
    <dgm:pt modelId="{188EF324-3407-4EEC-86DC-E3503D9A7E99}" type="sibTrans" cxnId="{4C3F22FD-D686-487A-A0AB-A2AAD5A96257}">
      <dgm:prSet/>
      <dgm:spPr>
        <a:solidFill>
          <a:schemeClr val="bg2">
            <a:lumMod val="25000"/>
          </a:schemeClr>
        </a:solidFill>
      </dgm:spPr>
      <dgm:t>
        <a:bodyPr/>
        <a:lstStyle/>
        <a:p>
          <a:endParaRPr lang="en-US"/>
        </a:p>
      </dgm:t>
    </dgm:pt>
    <dgm:pt modelId="{F8E22A2B-7E3E-4BF1-81BE-DD5B949CBDAB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US" b="1" dirty="0">
              <a:latin typeface="Arial Narrow" panose="020B0606020202030204" pitchFamily="34" charset="0"/>
            </a:rPr>
            <a:t>Intel</a:t>
          </a:r>
        </a:p>
      </dgm:t>
    </dgm:pt>
    <dgm:pt modelId="{FDC4081F-8EF7-4511-8B20-8F311E54A8A2}" type="parTrans" cxnId="{2482DBF0-ABE9-44BE-B985-205F4607C130}">
      <dgm:prSet/>
      <dgm:spPr/>
      <dgm:t>
        <a:bodyPr/>
        <a:lstStyle/>
        <a:p>
          <a:endParaRPr lang="en-US"/>
        </a:p>
      </dgm:t>
    </dgm:pt>
    <dgm:pt modelId="{00A6553C-85A4-493F-B16D-C8DD3121BC09}" type="sibTrans" cxnId="{2482DBF0-ABE9-44BE-B985-205F4607C130}">
      <dgm:prSet/>
      <dgm:spPr>
        <a:solidFill>
          <a:schemeClr val="bg2">
            <a:lumMod val="25000"/>
          </a:schemeClr>
        </a:solidFill>
      </dgm:spPr>
      <dgm:t>
        <a:bodyPr/>
        <a:lstStyle/>
        <a:p>
          <a:endParaRPr lang="en-US"/>
        </a:p>
      </dgm:t>
    </dgm:pt>
    <dgm:pt modelId="{6E056569-7AF5-4D98-9522-E1B377AC5D17}">
      <dgm:prSet phldrT="[Text]"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000" b="1" dirty="0">
              <a:latin typeface="Arial Narrow" panose="020B0606020202030204" pitchFamily="34" charset="0"/>
            </a:rPr>
            <a:t>M&amp;S</a:t>
          </a:r>
        </a:p>
      </dgm:t>
    </dgm:pt>
    <dgm:pt modelId="{2DB65461-D3C2-4027-8801-52472BB2F107}" type="parTrans" cxnId="{1EA1597E-0988-4871-9EB7-0939C77DCD53}">
      <dgm:prSet/>
      <dgm:spPr/>
      <dgm:t>
        <a:bodyPr/>
        <a:lstStyle/>
        <a:p>
          <a:endParaRPr lang="en-US"/>
        </a:p>
      </dgm:t>
    </dgm:pt>
    <dgm:pt modelId="{DFFC5B26-3270-4F08-AE32-8027483D005B}" type="sibTrans" cxnId="{1EA1597E-0988-4871-9EB7-0939C77DCD53}">
      <dgm:prSet/>
      <dgm:spPr>
        <a:solidFill>
          <a:schemeClr val="bg2">
            <a:lumMod val="25000"/>
          </a:schemeClr>
        </a:solidFill>
      </dgm:spPr>
      <dgm:t>
        <a:bodyPr/>
        <a:lstStyle/>
        <a:p>
          <a:endParaRPr lang="en-US"/>
        </a:p>
      </dgm:t>
    </dgm:pt>
    <dgm:pt modelId="{078B76DB-3FF0-4A88-9E30-D60460F4595F}" type="pres">
      <dgm:prSet presAssocID="{8CB751B6-8808-43F7-810B-7877CAA8CFAE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E7E95BD8-6D2B-4A75-8267-F729AABECB18}" type="pres">
      <dgm:prSet presAssocID="{2F57BB38-2638-44FC-A7C1-6F44EFA072E7}" presName="gear1" presStyleLbl="node1" presStyleIdx="0" presStyleCnt="3">
        <dgm:presLayoutVars>
          <dgm:chMax val="1"/>
          <dgm:bulletEnabled val="1"/>
        </dgm:presLayoutVars>
      </dgm:prSet>
      <dgm:spPr/>
    </dgm:pt>
    <dgm:pt modelId="{8113D5E8-13AB-4C11-8FE7-AD50054F3072}" type="pres">
      <dgm:prSet presAssocID="{2F57BB38-2638-44FC-A7C1-6F44EFA072E7}" presName="gear1srcNode" presStyleLbl="node1" presStyleIdx="0" presStyleCnt="3"/>
      <dgm:spPr/>
    </dgm:pt>
    <dgm:pt modelId="{E10AA013-738B-470B-8353-75E853B71D84}" type="pres">
      <dgm:prSet presAssocID="{2F57BB38-2638-44FC-A7C1-6F44EFA072E7}" presName="gear1dstNode" presStyleLbl="node1" presStyleIdx="0" presStyleCnt="3"/>
      <dgm:spPr/>
    </dgm:pt>
    <dgm:pt modelId="{797927BB-AA51-455F-8F43-4A291D1C4184}" type="pres">
      <dgm:prSet presAssocID="{F8E22A2B-7E3E-4BF1-81BE-DD5B949CBDAB}" presName="gear2" presStyleLbl="node1" presStyleIdx="1" presStyleCnt="3">
        <dgm:presLayoutVars>
          <dgm:chMax val="1"/>
          <dgm:bulletEnabled val="1"/>
        </dgm:presLayoutVars>
      </dgm:prSet>
      <dgm:spPr/>
    </dgm:pt>
    <dgm:pt modelId="{9230C7A9-5EF4-4D52-A997-E7C1D28B95F9}" type="pres">
      <dgm:prSet presAssocID="{F8E22A2B-7E3E-4BF1-81BE-DD5B949CBDAB}" presName="gear2srcNode" presStyleLbl="node1" presStyleIdx="1" presStyleCnt="3"/>
      <dgm:spPr/>
    </dgm:pt>
    <dgm:pt modelId="{8CCAB5E8-F052-4D55-8BAF-9DB6DEB0BBBC}" type="pres">
      <dgm:prSet presAssocID="{F8E22A2B-7E3E-4BF1-81BE-DD5B949CBDAB}" presName="gear2dstNode" presStyleLbl="node1" presStyleIdx="1" presStyleCnt="3"/>
      <dgm:spPr/>
    </dgm:pt>
    <dgm:pt modelId="{A513AFB9-F0EB-4327-BAF5-61C19C89D776}" type="pres">
      <dgm:prSet presAssocID="{6E056569-7AF5-4D98-9522-E1B377AC5D17}" presName="gear3" presStyleLbl="node1" presStyleIdx="2" presStyleCnt="3"/>
      <dgm:spPr/>
    </dgm:pt>
    <dgm:pt modelId="{31E65014-B28C-4198-82B8-F06D1D85962B}" type="pres">
      <dgm:prSet presAssocID="{6E056569-7AF5-4D98-9522-E1B377AC5D17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FF8CA5FF-8943-4BEC-8557-8605570BEAF4}" type="pres">
      <dgm:prSet presAssocID="{6E056569-7AF5-4D98-9522-E1B377AC5D17}" presName="gear3srcNode" presStyleLbl="node1" presStyleIdx="2" presStyleCnt="3"/>
      <dgm:spPr/>
    </dgm:pt>
    <dgm:pt modelId="{410019C2-2581-4A94-AF95-96AAE34EAE70}" type="pres">
      <dgm:prSet presAssocID="{6E056569-7AF5-4D98-9522-E1B377AC5D17}" presName="gear3dstNode" presStyleLbl="node1" presStyleIdx="2" presStyleCnt="3"/>
      <dgm:spPr/>
    </dgm:pt>
    <dgm:pt modelId="{7952B1A6-35BE-479D-890B-C092DECD0BC7}" type="pres">
      <dgm:prSet presAssocID="{188EF324-3407-4EEC-86DC-E3503D9A7E99}" presName="connector1" presStyleLbl="sibTrans2D1" presStyleIdx="0" presStyleCnt="3"/>
      <dgm:spPr/>
    </dgm:pt>
    <dgm:pt modelId="{94EF8735-E41F-4942-8262-3037E25A3912}" type="pres">
      <dgm:prSet presAssocID="{00A6553C-85A4-493F-B16D-C8DD3121BC09}" presName="connector2" presStyleLbl="sibTrans2D1" presStyleIdx="1" presStyleCnt="3"/>
      <dgm:spPr/>
    </dgm:pt>
    <dgm:pt modelId="{5DAB5470-2772-4C65-B699-C10B7B34A331}" type="pres">
      <dgm:prSet presAssocID="{DFFC5B26-3270-4F08-AE32-8027483D005B}" presName="connector3" presStyleLbl="sibTrans2D1" presStyleIdx="2" presStyleCnt="3"/>
      <dgm:spPr/>
    </dgm:pt>
  </dgm:ptLst>
  <dgm:cxnLst>
    <dgm:cxn modelId="{0B78671B-F220-4B9F-A661-DA8D8016414A}" type="presOf" srcId="{6E056569-7AF5-4D98-9522-E1B377AC5D17}" destId="{31E65014-B28C-4198-82B8-F06D1D85962B}" srcOrd="1" destOrd="0" presId="urn:microsoft.com/office/officeart/2005/8/layout/gear1"/>
    <dgm:cxn modelId="{945D1723-F320-4CEF-8712-5541D318AC83}" type="presOf" srcId="{F8E22A2B-7E3E-4BF1-81BE-DD5B949CBDAB}" destId="{8CCAB5E8-F052-4D55-8BAF-9DB6DEB0BBBC}" srcOrd="2" destOrd="0" presId="urn:microsoft.com/office/officeart/2005/8/layout/gear1"/>
    <dgm:cxn modelId="{ED929626-E11F-49E0-B026-B0B00E959645}" type="presOf" srcId="{8CB751B6-8808-43F7-810B-7877CAA8CFAE}" destId="{078B76DB-3FF0-4A88-9E30-D60460F4595F}" srcOrd="0" destOrd="0" presId="urn:microsoft.com/office/officeart/2005/8/layout/gear1"/>
    <dgm:cxn modelId="{EA18224E-161C-4680-AD2F-AB7FF4C6A7C7}" type="presOf" srcId="{2F57BB38-2638-44FC-A7C1-6F44EFA072E7}" destId="{E10AA013-738B-470B-8353-75E853B71D84}" srcOrd="2" destOrd="0" presId="urn:microsoft.com/office/officeart/2005/8/layout/gear1"/>
    <dgm:cxn modelId="{DA22BF52-70F5-4D02-B240-374B75703B83}" type="presOf" srcId="{F8E22A2B-7E3E-4BF1-81BE-DD5B949CBDAB}" destId="{9230C7A9-5EF4-4D52-A997-E7C1D28B95F9}" srcOrd="1" destOrd="0" presId="urn:microsoft.com/office/officeart/2005/8/layout/gear1"/>
    <dgm:cxn modelId="{AE3E2B75-68E1-4044-B137-903A5BCADCA6}" type="presOf" srcId="{6E056569-7AF5-4D98-9522-E1B377AC5D17}" destId="{A513AFB9-F0EB-4327-BAF5-61C19C89D776}" srcOrd="0" destOrd="0" presId="urn:microsoft.com/office/officeart/2005/8/layout/gear1"/>
    <dgm:cxn modelId="{0D1E2158-61F9-4F06-BF27-602B567B1DC5}" type="presOf" srcId="{00A6553C-85A4-493F-B16D-C8DD3121BC09}" destId="{94EF8735-E41F-4942-8262-3037E25A3912}" srcOrd="0" destOrd="0" presId="urn:microsoft.com/office/officeart/2005/8/layout/gear1"/>
    <dgm:cxn modelId="{1EA1597E-0988-4871-9EB7-0939C77DCD53}" srcId="{8CB751B6-8808-43F7-810B-7877CAA8CFAE}" destId="{6E056569-7AF5-4D98-9522-E1B377AC5D17}" srcOrd="2" destOrd="0" parTransId="{2DB65461-D3C2-4027-8801-52472BB2F107}" sibTransId="{DFFC5B26-3270-4F08-AE32-8027483D005B}"/>
    <dgm:cxn modelId="{DE633285-D8B7-4BA1-959C-A6F8EA74E66E}" type="presOf" srcId="{2F57BB38-2638-44FC-A7C1-6F44EFA072E7}" destId="{E7E95BD8-6D2B-4A75-8267-F729AABECB18}" srcOrd="0" destOrd="0" presId="urn:microsoft.com/office/officeart/2005/8/layout/gear1"/>
    <dgm:cxn modelId="{FE813A88-BA9F-4C5C-8CC5-131ED94A013B}" type="presOf" srcId="{6E056569-7AF5-4D98-9522-E1B377AC5D17}" destId="{FF8CA5FF-8943-4BEC-8557-8605570BEAF4}" srcOrd="2" destOrd="0" presId="urn:microsoft.com/office/officeart/2005/8/layout/gear1"/>
    <dgm:cxn modelId="{E9DBD99C-C904-422E-BE38-8A42424FF9A9}" type="presOf" srcId="{2F57BB38-2638-44FC-A7C1-6F44EFA072E7}" destId="{8113D5E8-13AB-4C11-8FE7-AD50054F3072}" srcOrd="1" destOrd="0" presId="urn:microsoft.com/office/officeart/2005/8/layout/gear1"/>
    <dgm:cxn modelId="{EB7820A6-2F3A-4506-AFAF-E76E8442EE3F}" type="presOf" srcId="{6E056569-7AF5-4D98-9522-E1B377AC5D17}" destId="{410019C2-2581-4A94-AF95-96AAE34EAE70}" srcOrd="3" destOrd="0" presId="urn:microsoft.com/office/officeart/2005/8/layout/gear1"/>
    <dgm:cxn modelId="{6E09C1B3-B06E-4A85-AA69-30BADC2BB1AB}" type="presOf" srcId="{DFFC5B26-3270-4F08-AE32-8027483D005B}" destId="{5DAB5470-2772-4C65-B699-C10B7B34A331}" srcOrd="0" destOrd="0" presId="urn:microsoft.com/office/officeart/2005/8/layout/gear1"/>
    <dgm:cxn modelId="{1A99A6C2-27A2-42A4-A184-7C6E5EFF02A9}" type="presOf" srcId="{F8E22A2B-7E3E-4BF1-81BE-DD5B949CBDAB}" destId="{797927BB-AA51-455F-8F43-4A291D1C4184}" srcOrd="0" destOrd="0" presId="urn:microsoft.com/office/officeart/2005/8/layout/gear1"/>
    <dgm:cxn modelId="{2482DBF0-ABE9-44BE-B985-205F4607C130}" srcId="{8CB751B6-8808-43F7-810B-7877CAA8CFAE}" destId="{F8E22A2B-7E3E-4BF1-81BE-DD5B949CBDAB}" srcOrd="1" destOrd="0" parTransId="{FDC4081F-8EF7-4511-8B20-8F311E54A8A2}" sibTransId="{00A6553C-85A4-493F-B16D-C8DD3121BC09}"/>
    <dgm:cxn modelId="{D28534F7-D896-459B-B8C3-BD9B49862641}" type="presOf" srcId="{188EF324-3407-4EEC-86DC-E3503D9A7E99}" destId="{7952B1A6-35BE-479D-890B-C092DECD0BC7}" srcOrd="0" destOrd="0" presId="urn:microsoft.com/office/officeart/2005/8/layout/gear1"/>
    <dgm:cxn modelId="{4C3F22FD-D686-487A-A0AB-A2AAD5A96257}" srcId="{8CB751B6-8808-43F7-810B-7877CAA8CFAE}" destId="{2F57BB38-2638-44FC-A7C1-6F44EFA072E7}" srcOrd="0" destOrd="0" parTransId="{59539B2C-E720-48B5-B7A6-E8A99C74E33B}" sibTransId="{188EF324-3407-4EEC-86DC-E3503D9A7E99}"/>
    <dgm:cxn modelId="{3290E5AE-4B41-4AA1-917C-9050C3FA9A9C}" type="presParOf" srcId="{078B76DB-3FF0-4A88-9E30-D60460F4595F}" destId="{E7E95BD8-6D2B-4A75-8267-F729AABECB18}" srcOrd="0" destOrd="0" presId="urn:microsoft.com/office/officeart/2005/8/layout/gear1"/>
    <dgm:cxn modelId="{D3E0E994-FB2A-41AB-8468-EBA589E1D4BA}" type="presParOf" srcId="{078B76DB-3FF0-4A88-9E30-D60460F4595F}" destId="{8113D5E8-13AB-4C11-8FE7-AD50054F3072}" srcOrd="1" destOrd="0" presId="urn:microsoft.com/office/officeart/2005/8/layout/gear1"/>
    <dgm:cxn modelId="{A4ED4713-0377-4C48-B9F6-572D4BF9E048}" type="presParOf" srcId="{078B76DB-3FF0-4A88-9E30-D60460F4595F}" destId="{E10AA013-738B-470B-8353-75E853B71D84}" srcOrd="2" destOrd="0" presId="urn:microsoft.com/office/officeart/2005/8/layout/gear1"/>
    <dgm:cxn modelId="{EF92195E-A99E-4592-9BBF-90386FC8BD87}" type="presParOf" srcId="{078B76DB-3FF0-4A88-9E30-D60460F4595F}" destId="{797927BB-AA51-455F-8F43-4A291D1C4184}" srcOrd="3" destOrd="0" presId="urn:microsoft.com/office/officeart/2005/8/layout/gear1"/>
    <dgm:cxn modelId="{0C38AC1D-B081-42B5-A8DA-5BC24E174278}" type="presParOf" srcId="{078B76DB-3FF0-4A88-9E30-D60460F4595F}" destId="{9230C7A9-5EF4-4D52-A997-E7C1D28B95F9}" srcOrd="4" destOrd="0" presId="urn:microsoft.com/office/officeart/2005/8/layout/gear1"/>
    <dgm:cxn modelId="{F5029E52-10BF-4DA6-A259-4BB680876627}" type="presParOf" srcId="{078B76DB-3FF0-4A88-9E30-D60460F4595F}" destId="{8CCAB5E8-F052-4D55-8BAF-9DB6DEB0BBBC}" srcOrd="5" destOrd="0" presId="urn:microsoft.com/office/officeart/2005/8/layout/gear1"/>
    <dgm:cxn modelId="{BFE62175-0EAD-4F8D-9615-5A89953ADEDF}" type="presParOf" srcId="{078B76DB-3FF0-4A88-9E30-D60460F4595F}" destId="{A513AFB9-F0EB-4327-BAF5-61C19C89D776}" srcOrd="6" destOrd="0" presId="urn:microsoft.com/office/officeart/2005/8/layout/gear1"/>
    <dgm:cxn modelId="{9A2DEC60-AB42-4EA3-BDB5-977F2C645D75}" type="presParOf" srcId="{078B76DB-3FF0-4A88-9E30-D60460F4595F}" destId="{31E65014-B28C-4198-82B8-F06D1D85962B}" srcOrd="7" destOrd="0" presId="urn:microsoft.com/office/officeart/2005/8/layout/gear1"/>
    <dgm:cxn modelId="{0CFE4435-5029-45E3-A13C-C7BB5AC071A7}" type="presParOf" srcId="{078B76DB-3FF0-4A88-9E30-D60460F4595F}" destId="{FF8CA5FF-8943-4BEC-8557-8605570BEAF4}" srcOrd="8" destOrd="0" presId="urn:microsoft.com/office/officeart/2005/8/layout/gear1"/>
    <dgm:cxn modelId="{5241438F-AD8E-4ECE-A49B-CB8E6B83EC3C}" type="presParOf" srcId="{078B76DB-3FF0-4A88-9E30-D60460F4595F}" destId="{410019C2-2581-4A94-AF95-96AAE34EAE70}" srcOrd="9" destOrd="0" presId="urn:microsoft.com/office/officeart/2005/8/layout/gear1"/>
    <dgm:cxn modelId="{C19BC68A-67ED-4542-ABA7-14A11D3293FB}" type="presParOf" srcId="{078B76DB-3FF0-4A88-9E30-D60460F4595F}" destId="{7952B1A6-35BE-479D-890B-C092DECD0BC7}" srcOrd="10" destOrd="0" presId="urn:microsoft.com/office/officeart/2005/8/layout/gear1"/>
    <dgm:cxn modelId="{3FD7BAB3-D8B1-4DD2-8D44-FEE614699595}" type="presParOf" srcId="{078B76DB-3FF0-4A88-9E30-D60460F4595F}" destId="{94EF8735-E41F-4942-8262-3037E25A3912}" srcOrd="11" destOrd="0" presId="urn:microsoft.com/office/officeart/2005/8/layout/gear1"/>
    <dgm:cxn modelId="{FEC8AA03-EBE1-4E31-8D57-62272BDCBC2D}" type="presParOf" srcId="{078B76DB-3FF0-4A88-9E30-D60460F4595F}" destId="{5DAB5470-2772-4C65-B699-C10B7B34A331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E95BD8-6D2B-4A75-8267-F729AABECB18}">
      <dsp:nvSpPr>
        <dsp:cNvPr id="0" name=""/>
        <dsp:cNvSpPr/>
      </dsp:nvSpPr>
      <dsp:spPr>
        <a:xfrm>
          <a:off x="896112" y="576072"/>
          <a:ext cx="704088" cy="704088"/>
        </a:xfrm>
        <a:prstGeom prst="gear9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4A452A"/>
              </a:solidFill>
              <a:latin typeface="Arial Narrow" panose="020B0606020202030204" pitchFamily="34" charset="0"/>
            </a:rPr>
            <a:t>C2</a:t>
          </a:r>
        </a:p>
      </dsp:txBody>
      <dsp:txXfrm>
        <a:off x="1037665" y="741001"/>
        <a:ext cx="420982" cy="361916"/>
      </dsp:txXfrm>
    </dsp:sp>
    <dsp:sp modelId="{797927BB-AA51-455F-8F43-4A291D1C4184}">
      <dsp:nvSpPr>
        <dsp:cNvPr id="0" name=""/>
        <dsp:cNvSpPr/>
      </dsp:nvSpPr>
      <dsp:spPr>
        <a:xfrm>
          <a:off x="486460" y="409651"/>
          <a:ext cx="512064" cy="512064"/>
        </a:xfrm>
        <a:prstGeom prst="gear6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Arial Narrow" panose="020B0606020202030204" pitchFamily="34" charset="0"/>
            </a:rPr>
            <a:t>Intel</a:t>
          </a:r>
        </a:p>
      </dsp:txBody>
      <dsp:txXfrm>
        <a:off x="615374" y="539344"/>
        <a:ext cx="254236" cy="252678"/>
      </dsp:txXfrm>
    </dsp:sp>
    <dsp:sp modelId="{A513AFB9-F0EB-4327-BAF5-61C19C89D776}">
      <dsp:nvSpPr>
        <dsp:cNvPr id="0" name=""/>
        <dsp:cNvSpPr/>
      </dsp:nvSpPr>
      <dsp:spPr>
        <a:xfrm rot="20700000">
          <a:off x="773268" y="56379"/>
          <a:ext cx="501718" cy="501718"/>
        </a:xfrm>
        <a:prstGeom prst="gear6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latin typeface="Arial Narrow" panose="020B0606020202030204" pitchFamily="34" charset="0"/>
            </a:rPr>
            <a:t>M&amp;S</a:t>
          </a:r>
        </a:p>
      </dsp:txBody>
      <dsp:txXfrm rot="-20700000">
        <a:off x="883310" y="166420"/>
        <a:ext cx="281635" cy="281635"/>
      </dsp:txXfrm>
    </dsp:sp>
    <dsp:sp modelId="{7952B1A6-35BE-479D-890B-C092DECD0BC7}">
      <dsp:nvSpPr>
        <dsp:cNvPr id="0" name=""/>
        <dsp:cNvSpPr/>
      </dsp:nvSpPr>
      <dsp:spPr>
        <a:xfrm>
          <a:off x="814937" y="484114"/>
          <a:ext cx="901232" cy="901232"/>
        </a:xfrm>
        <a:prstGeom prst="circularArrow">
          <a:avLst>
            <a:gd name="adj1" fmla="val 4688"/>
            <a:gd name="adj2" fmla="val 299029"/>
            <a:gd name="adj3" fmla="val 2343196"/>
            <a:gd name="adj4" fmla="val 16303623"/>
            <a:gd name="adj5" fmla="val 5469"/>
          </a:avLst>
        </a:prstGeom>
        <a:solidFill>
          <a:schemeClr val="bg2">
            <a:lumMod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EF8735-E41F-4942-8262-3037E25A3912}">
      <dsp:nvSpPr>
        <dsp:cNvPr id="0" name=""/>
        <dsp:cNvSpPr/>
      </dsp:nvSpPr>
      <dsp:spPr>
        <a:xfrm>
          <a:off x="395775" y="308856"/>
          <a:ext cx="654801" cy="654801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bg2">
            <a:lumMod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AB5470-2772-4C65-B699-C10B7B34A331}">
      <dsp:nvSpPr>
        <dsp:cNvPr id="0" name=""/>
        <dsp:cNvSpPr/>
      </dsp:nvSpPr>
      <dsp:spPr>
        <a:xfrm>
          <a:off x="657216" y="-41009"/>
          <a:ext cx="706008" cy="706008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bg2">
            <a:lumMod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xternal.ogc.org/twiki_public/Geospatial3DMS/WebHome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153003" y="322861"/>
            <a:ext cx="6217708" cy="2645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OGC ISG Sprint Kickoff</a:t>
            </a:r>
          </a:p>
          <a:p>
            <a:pPr>
              <a:lnSpc>
                <a:spcPts val="5500"/>
              </a:lnSpc>
            </a:pP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Sponsor Remarks </a:t>
            </a:r>
            <a:r>
              <a:rPr lang="en-US" sz="28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|</a:t>
            </a: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>
              <a:lnSpc>
                <a:spcPts val="5500"/>
              </a:lnSpc>
            </a:pP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Susan Raymie, USSOCOM</a:t>
            </a:r>
          </a:p>
          <a:p>
            <a:pPr>
              <a:lnSpc>
                <a:spcPts val="4000"/>
              </a:lnSpc>
            </a:pPr>
            <a:r>
              <a:rPr lang="en-US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September 1, 2020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972800" cy="5120640"/>
          </a:xfrm>
        </p:spPr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Thank you to industry for your participation!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Special thanks to Khronos for collaboration with OGC on emerging standards for interoperable simulation and gaming using the same geospatial data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Appreciation to Army Geospatial Center for the results of the 3D Data Container and Tiles API Pilot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Shout out to OGC Scott </a:t>
            </a:r>
            <a:r>
              <a:rPr lang="en-US" dirty="0" err="1"/>
              <a:t>Serich</a:t>
            </a:r>
            <a:r>
              <a:rPr lang="en-US" dirty="0"/>
              <a:t> and to Crystal Nedik, SOCOM lead for this innovation initiative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Opening Remarks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Operations Use Cases for ISG</a:t>
            </a:r>
          </a:p>
        </p:txBody>
      </p:sp>
      <p:pic>
        <p:nvPicPr>
          <p:cNvPr id="21" name="Picture 2" descr="C:\Users\susan.raymie\Desktop\Q3_survey.png">
            <a:extLst>
              <a:ext uri="{FF2B5EF4-FFF2-40B4-BE49-F238E27FC236}">
                <a16:creationId xmlns:a16="http://schemas.microsoft.com/office/drawing/2014/main" id="{A8792478-FBC8-4EB0-B0BD-A27CE9775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347" y="996184"/>
            <a:ext cx="8046720" cy="547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ight Arrow 3">
            <a:extLst>
              <a:ext uri="{FF2B5EF4-FFF2-40B4-BE49-F238E27FC236}">
                <a16:creationId xmlns:a16="http://schemas.microsoft.com/office/drawing/2014/main" id="{4B0DA64E-7B0A-4072-B8F6-7DB01D220FCC}"/>
              </a:ext>
            </a:extLst>
          </p:cNvPr>
          <p:cNvSpPr/>
          <p:nvPr/>
        </p:nvSpPr>
        <p:spPr>
          <a:xfrm flipH="1">
            <a:off x="7697184" y="4382234"/>
            <a:ext cx="1920240" cy="365760"/>
          </a:xfrm>
          <a:prstGeom prst="rightArrow">
            <a:avLst>
              <a:gd name="adj1" fmla="val 50000"/>
              <a:gd name="adj2" fmla="val 107412"/>
            </a:avLst>
          </a:prstGeom>
          <a:solidFill>
            <a:srgbClr val="0066FF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Leverage Gaming Technologies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50D73D-4F51-44B8-9E0F-78409FDC2278}"/>
              </a:ext>
            </a:extLst>
          </p:cNvPr>
          <p:cNvSpPr txBox="1"/>
          <p:nvPr/>
        </p:nvSpPr>
        <p:spPr>
          <a:xfrm>
            <a:off x="6256860" y="4478983"/>
            <a:ext cx="1463040" cy="182880"/>
          </a:xfrm>
          <a:prstGeom prst="rect">
            <a:avLst/>
          </a:prstGeom>
          <a:noFill/>
          <a:ln w="38100"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E8809D0-9576-49EA-9D42-60A5CF3F7B3E}"/>
              </a:ext>
            </a:extLst>
          </p:cNvPr>
          <p:cNvSpPr/>
          <p:nvPr/>
        </p:nvSpPr>
        <p:spPr>
          <a:xfrm flipH="1">
            <a:off x="8976118" y="2938435"/>
            <a:ext cx="1097280" cy="365760"/>
          </a:xfrm>
          <a:prstGeom prst="rect">
            <a:avLst/>
          </a:prstGeom>
          <a:solidFill>
            <a:srgbClr val="0066FF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Rapid Capability Insertions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8035FD-496B-4051-85F6-B798197B6207}"/>
              </a:ext>
            </a:extLst>
          </p:cNvPr>
          <p:cNvSpPr txBox="1"/>
          <p:nvPr/>
        </p:nvSpPr>
        <p:spPr>
          <a:xfrm>
            <a:off x="7950378" y="4944914"/>
            <a:ext cx="3017520" cy="548640"/>
          </a:xfrm>
          <a:prstGeom prst="rect">
            <a:avLst/>
          </a:prstGeom>
          <a:solidFill>
            <a:srgbClr val="EEECE1">
              <a:lumMod val="75000"/>
            </a:srgbClr>
          </a:solidFill>
          <a:ln w="28575"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 anchor="ctr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rPr>
              <a:t>Data Standards &amp; Interoperability Spark Innovation and New SOF Capabilities</a:t>
            </a:r>
            <a:r>
              <a:rPr kumimoji="0" lang="en-US" sz="1400" b="1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7EC442-F76C-48F3-967A-D02229665B6A}"/>
              </a:ext>
            </a:extLst>
          </p:cNvPr>
          <p:cNvSpPr/>
          <p:nvPr/>
        </p:nvSpPr>
        <p:spPr>
          <a:xfrm>
            <a:off x="1056464" y="5758871"/>
            <a:ext cx="2834640" cy="548640"/>
          </a:xfrm>
          <a:prstGeom prst="rect">
            <a:avLst/>
          </a:prstGeom>
          <a:solidFill>
            <a:srgbClr val="0066FF"/>
          </a:solidFill>
          <a:ln w="28575"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 anchorCtr="0">
            <a:spAutoFit/>
          </a:bodyPr>
          <a:lstStyle/>
          <a:p>
            <a:pPr>
              <a:defRPr/>
            </a:pPr>
            <a:r>
              <a:rPr lang="en-US" sz="1600" b="1" kern="0" dirty="0">
                <a:solidFill>
                  <a:prstClr val="white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All Use Cases Run on the Same High Resolution Geospatial Data</a:t>
            </a:r>
          </a:p>
        </p:txBody>
      </p:sp>
      <p:graphicFrame>
        <p:nvGraphicFramePr>
          <p:cNvPr id="28" name="Diagram 27">
            <a:extLst>
              <a:ext uri="{FF2B5EF4-FFF2-40B4-BE49-F238E27FC236}">
                <a16:creationId xmlns:a16="http://schemas.microsoft.com/office/drawing/2014/main" id="{1CAFD999-102F-466E-B71C-3426D6B16D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4714704"/>
              </p:ext>
            </p:extLst>
          </p:nvPr>
        </p:nvGraphicFramePr>
        <p:xfrm>
          <a:off x="8101487" y="3207257"/>
          <a:ext cx="1920240" cy="1280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E31E68B2-F498-4F91-9703-21A4BEB203AF}"/>
              </a:ext>
            </a:extLst>
          </p:cNvPr>
          <p:cNvSpPr txBox="1"/>
          <p:nvPr/>
        </p:nvSpPr>
        <p:spPr>
          <a:xfrm>
            <a:off x="1892105" y="4822557"/>
            <a:ext cx="219456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Precision Effects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349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9F7EA0-3F56-4C7E-9B2D-3423B3AF028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Thanks to all the Inventors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A23258-809B-43F6-852D-DBEF75A60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23" y="999228"/>
            <a:ext cx="4331140" cy="5540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7146EC-8A71-4BBF-B54A-DFFCAF0674BC}"/>
              </a:ext>
            </a:extLst>
          </p:cNvPr>
          <p:cNvSpPr txBox="1"/>
          <p:nvPr/>
        </p:nvSpPr>
        <p:spPr>
          <a:xfrm>
            <a:off x="1884850" y="6021060"/>
            <a:ext cx="1406012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Foundation Data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49E05440-C686-4BE3-8DD7-667ED78E2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9312" y="1194011"/>
            <a:ext cx="6309360" cy="5120640"/>
          </a:xfrm>
        </p:spPr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sz="2400" dirty="0"/>
              <a:t>“Future GEOINT Workflow,” 2016 </a:t>
            </a:r>
          </a:p>
          <a:p>
            <a:pPr marL="0">
              <a:lnSpc>
                <a:spcPct val="110000"/>
              </a:lnSpc>
            </a:pPr>
            <a:r>
              <a:rPr lang="en-US" sz="2400" dirty="0"/>
              <a:t>Be careful what you ask for because you might just get it!</a:t>
            </a:r>
          </a:p>
          <a:p>
            <a:pPr marL="0">
              <a:lnSpc>
                <a:spcPct val="110000"/>
              </a:lnSpc>
            </a:pPr>
            <a:r>
              <a:rPr lang="en-US" sz="2400" dirty="0"/>
              <a:t>Automated Interoperability of GEOINT data across warfighting functions</a:t>
            </a:r>
          </a:p>
          <a:p>
            <a:pPr marL="0">
              <a:lnSpc>
                <a:spcPct val="110000"/>
              </a:lnSpc>
            </a:pPr>
            <a:r>
              <a:rPr lang="en-US" sz="2400" dirty="0"/>
              <a:t>Innovation is coming out of the in-between space where industries collide… sparking new SOF capabilities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6C3707-4E32-4CCA-9333-6A57FCC538E9}"/>
              </a:ext>
            </a:extLst>
          </p:cNvPr>
          <p:cNvSpPr txBox="1"/>
          <p:nvPr/>
        </p:nvSpPr>
        <p:spPr>
          <a:xfrm>
            <a:off x="5870757" y="6073959"/>
            <a:ext cx="6114422" cy="310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lnSpc>
                <a:spcPct val="110000"/>
              </a:lnSpc>
              <a:buNone/>
            </a:pPr>
            <a:r>
              <a:rPr lang="en-US" sz="1400" dirty="0">
                <a:latin typeface="Arial Narrow" panose="020B0606020202030204" pitchFamily="34" charset="0"/>
                <a:hlinkClick r:id="rId3"/>
              </a:rPr>
              <a:t>https://external.ogc.org/twiki_public/Geospatial3DMS/WebHome</a:t>
            </a:r>
            <a:endParaRPr lang="en-US" sz="14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63727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3039</TotalTime>
  <Words>190</Words>
  <Application>Microsoft Office PowerPoint</Application>
  <PresentationFormat>Widescreen</PresentationFormat>
  <Paragraphs>28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</vt:i4>
      </vt:variant>
    </vt:vector>
  </HeadingPairs>
  <TitlesOfParts>
    <vt:vector size="14" baseType="lpstr">
      <vt:lpstr>Arial</vt:lpstr>
      <vt:lpstr>Arial Narrow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 Opening Remarks</vt:lpstr>
      <vt:lpstr>Special Operations Use Cases for ISG</vt:lpstr>
      <vt:lpstr> Thanks to all the Inventors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Susan Raymie</cp:lastModifiedBy>
  <cp:revision>148</cp:revision>
  <dcterms:created xsi:type="dcterms:W3CDTF">2020-04-17T22:01:33Z</dcterms:created>
  <dcterms:modified xsi:type="dcterms:W3CDTF">2020-08-30T22:50:23Z</dcterms:modified>
</cp:coreProperties>
</file>